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BEF5D8-4245-4E4E-98D3-2798060D9C45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520E45-338C-405A-9020-F52D014C2C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8127" y="80550"/>
            <a:ext cx="12102474" cy="674941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" y="5876290"/>
            <a:ext cx="1025525" cy="96266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" y="5585460"/>
            <a:ext cx="1359535" cy="127635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7AF4F36D-ED31-2FA2-310E-E95F042AF9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733" y="41392"/>
            <a:ext cx="12258334" cy="415633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983692" y="4484557"/>
            <a:ext cx="161184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汇报人：</a:t>
            </a:r>
            <a:r>
              <a:rPr lang="en-US" altLang="zh-CN" dirty="0"/>
              <a:t>XXX</a:t>
            </a:r>
          </a:p>
        </p:txBody>
      </p:sp>
      <p:pic>
        <p:nvPicPr>
          <p:cNvPr id="59" name="图片 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9550" y="5876290"/>
            <a:ext cx="10713085" cy="98171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664326" y="3415122"/>
            <a:ext cx="6950075" cy="10763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6000" b="1" dirty="0"/>
              <a:t>单击此处添加标题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927" y="70485"/>
            <a:ext cx="8614410" cy="129603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50000"/>
              </a:lnSpc>
            </a:pPr>
            <a:r>
              <a:rPr lang="zh-CN" altLang="en-US" sz="2500" b="1" kern="1200" dirty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rPr>
              <a:t> </a:t>
            </a:r>
            <a:br>
              <a:rPr lang="zh-CN" altLang="en-US" sz="2500" b="1" kern="1200" dirty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rPr>
            </a:b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2</a:t>
            </a:r>
            <a:r>
              <a:rPr lang="en-US" altLang="zh-C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Conference on Science and Technology</a:t>
            </a: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Innovation and Education Development</a:t>
            </a: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en-US" sz="2500" b="1" dirty="0">
                <a:latin typeface="MingLiU" panose="02020509000000000000" pitchFamily="49" charset="-120"/>
                <a:ea typeface="MingLiU" panose="02020509000000000000" pitchFamily="49" charset="-120"/>
                <a:sym typeface="+mn-ea"/>
              </a:rPr>
              <a:t>第二届国际科技创新与教育发展研讨会</a:t>
            </a:r>
            <a:endParaRPr lang="en-US" sz="2500" b="1" kern="1200" dirty="0">
              <a:solidFill>
                <a:schemeClr val="tx1"/>
              </a:solidFill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pic>
        <p:nvPicPr>
          <p:cNvPr id="3" name="图片 5" descr="73aba4c59ea4094d1996e6c337865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640" y="70485"/>
            <a:ext cx="2244090" cy="57150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" y="5876290"/>
            <a:ext cx="1025525" cy="962660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7060" y="5962650"/>
            <a:ext cx="10315575" cy="895350"/>
          </a:xfrm>
          <a:prstGeom prst="rect">
            <a:avLst/>
          </a:prstGeom>
        </p:spPr>
      </p:pic>
      <p:sp>
        <p:nvSpPr>
          <p:cNvPr id="61" name="文本框 60"/>
          <p:cNvSpPr txBox="1"/>
          <p:nvPr/>
        </p:nvSpPr>
        <p:spPr>
          <a:xfrm>
            <a:off x="1000760" y="1529715"/>
            <a:ext cx="10251440" cy="37178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3469" y="69532"/>
            <a:ext cx="8614410" cy="129730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50000"/>
              </a:lnSpc>
            </a:pPr>
            <a:r>
              <a:rPr lang="zh-CN" altLang="en-US" sz="2500" b="1" kern="1200" dirty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rPr>
              <a:t> </a:t>
            </a:r>
            <a:br>
              <a:rPr lang="zh-CN" altLang="en-US" sz="2500" b="1" kern="1200" dirty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rPr>
            </a:b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2nd International Conference on Science and Technology</a:t>
            </a: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Innovation and Education Development</a:t>
            </a: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en-US" sz="2500" b="1" dirty="0">
                <a:latin typeface="MingLiU" panose="02020509000000000000" pitchFamily="49" charset="-120"/>
                <a:ea typeface="MingLiU" panose="02020509000000000000" pitchFamily="49" charset="-120"/>
                <a:sym typeface="+mn-ea"/>
              </a:rPr>
              <a:t>第二届国际科技创新与教育发展研讨会</a:t>
            </a:r>
            <a:endParaRPr lang="en-US" sz="2500" b="1" kern="1200" dirty="0">
              <a:solidFill>
                <a:schemeClr val="tx1"/>
              </a:solidFill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pic>
        <p:nvPicPr>
          <p:cNvPr id="3" name="图片 5" descr="73aba4c59ea4094d1996e6c337865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640" y="70485"/>
            <a:ext cx="2244090" cy="57150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" y="5876290"/>
            <a:ext cx="1025525" cy="962660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7060" y="5962650"/>
            <a:ext cx="10315575" cy="895350"/>
          </a:xfrm>
          <a:prstGeom prst="rect">
            <a:avLst/>
          </a:prstGeom>
        </p:spPr>
      </p:pic>
      <p:sp>
        <p:nvSpPr>
          <p:cNvPr id="61" name="文本框 60"/>
          <p:cNvSpPr txBox="1"/>
          <p:nvPr/>
        </p:nvSpPr>
        <p:spPr>
          <a:xfrm>
            <a:off x="1054100" y="1545908"/>
            <a:ext cx="10441940" cy="40844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66</Words>
  <Application>Microsoft Office PowerPoint</Application>
  <PresentationFormat>宽屏</PresentationFormat>
  <Paragraphs>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MingLiU</vt:lpstr>
      <vt:lpstr>Aptos</vt:lpstr>
      <vt:lpstr>Aptos Display</vt:lpstr>
      <vt:lpstr>Arial</vt:lpstr>
      <vt:lpstr>Times New Roman</vt:lpstr>
      <vt:lpstr>Office Theme</vt:lpstr>
      <vt:lpstr>1_Office Theme</vt:lpstr>
      <vt:lpstr>PowerPoint 演示文稿</vt:lpstr>
      <vt:lpstr>  The 2nd International Conference on Science and Technology   Innovation and Education Development   第二届国际科技创新与教育发展研讨会</vt:lpstr>
      <vt:lpstr>  The 2nd International Conference on Science and Technology   Innovation and Education Development   第二届国际科技创新与教育发展研讨会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4065</dc:creator>
  <cp:lastModifiedBy>htln</cp:lastModifiedBy>
  <cp:revision>8</cp:revision>
  <dcterms:created xsi:type="dcterms:W3CDTF">2024-12-20T02:15:00Z</dcterms:created>
  <dcterms:modified xsi:type="dcterms:W3CDTF">2026-05-05T06:32:45Z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8D44FA6853DA442AA89920321B6AFD3F_13</vt:lpwstr>
  </property>
  <property fmtid="{D5CDD505-2E9C-101B-9397-08002B2CF9AE}" pid="3" name="KSOProductBuildVer">
    <vt:lpwstr>2052-12.1.0.20305</vt:lpwstr>
  </property>
</Properties>
</file>