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BEF5D8-4245-4E4E-98D3-2798060D9C45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20E45-338C-405A-9020-F52D014C2C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127" y="80550"/>
            <a:ext cx="12102474" cy="674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5876290"/>
            <a:ext cx="1025525" cy="962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5585460"/>
            <a:ext cx="1359535" cy="1276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83692" y="4484557"/>
            <a:ext cx="16118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汇报人：</a:t>
            </a:r>
            <a:r>
              <a:rPr lang="en-US" altLang="zh-CN" dirty="0"/>
              <a:t>XXX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0" y="5876290"/>
            <a:ext cx="10713085" cy="9817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799A24-B43A-33F8-5593-44B4CDC29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" y="-41398"/>
            <a:ext cx="12192000" cy="41433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64326" y="3415122"/>
            <a:ext cx="6950075" cy="1076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6000" b="1" dirty="0"/>
              <a:t>单击此处添加标题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927" y="70485"/>
            <a:ext cx="8614410" cy="12960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50000"/>
              </a:lnSpc>
            </a:pPr>
            <a:r>
              <a:rPr lang="zh-CN" altLang="en-US" sz="2500" b="1" kern="1200" dirty="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br>
              <a:rPr lang="zh-CN" altLang="en-US" sz="2500" b="1" kern="1200" dirty="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3rd International Conference on Science and Technology</a:t>
            </a: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Innovation and Education Development</a:t>
            </a: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500" b="1" dirty="0">
                <a:latin typeface="MingLiU" panose="02020509000000000000" pitchFamily="49" charset="-120"/>
                <a:ea typeface="MingLiU" panose="02020509000000000000" pitchFamily="49" charset="-120"/>
                <a:sym typeface="+mn-ea"/>
              </a:rPr>
              <a:t>第三届国际科技创新与教育发展研讨会</a:t>
            </a:r>
            <a:endParaRPr lang="en-US" sz="2500" b="1" kern="1200" dirty="0">
              <a:solidFill>
                <a:schemeClr val="tx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3" name="图片 5" descr="73aba4c59ea4094d1996e6c337865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640" y="70485"/>
            <a:ext cx="2244090" cy="571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5876290"/>
            <a:ext cx="1025525" cy="96266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60" y="5962650"/>
            <a:ext cx="10315575" cy="895350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1054100" y="1570073"/>
            <a:ext cx="10251440" cy="3717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469" y="69532"/>
            <a:ext cx="8614410" cy="12973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50000"/>
              </a:lnSpc>
            </a:pPr>
            <a:r>
              <a:rPr lang="zh-CN" altLang="en-US" sz="2500" b="1" kern="1200" dirty="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br>
              <a:rPr lang="zh-CN" altLang="en-US" sz="2500" b="1" kern="1200" dirty="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</a:b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3rd International Conference on Science and Technology</a:t>
            </a: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Innovation and Education Development</a:t>
            </a: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500" b="1" dirty="0">
                <a:latin typeface="MingLiU" panose="02020509000000000000" pitchFamily="49" charset="-120"/>
                <a:ea typeface="MingLiU" panose="02020509000000000000" pitchFamily="49" charset="-120"/>
                <a:sym typeface="+mn-ea"/>
              </a:rPr>
              <a:t>第三届国际科技创新与教育发展研讨会</a:t>
            </a:r>
            <a:endParaRPr lang="en-US" sz="2500" b="1" kern="1200" dirty="0">
              <a:solidFill>
                <a:schemeClr val="tx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3" name="图片 5" descr="73aba4c59ea4094d1996e6c337865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640" y="70485"/>
            <a:ext cx="2244090" cy="571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5876290"/>
            <a:ext cx="1025525" cy="96266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60" y="5962650"/>
            <a:ext cx="10315575" cy="895350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1054100" y="1545908"/>
            <a:ext cx="10441940" cy="4084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66</Words>
  <Application>Microsoft Office PowerPoint</Application>
  <PresentationFormat>宽屏</PresentationFormat>
  <Paragraphs>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MingLiU</vt:lpstr>
      <vt:lpstr>Aptos</vt:lpstr>
      <vt:lpstr>Aptos Display</vt:lpstr>
      <vt:lpstr>Arial</vt:lpstr>
      <vt:lpstr>Times New Roman</vt:lpstr>
      <vt:lpstr>Office Theme</vt:lpstr>
      <vt:lpstr>1_Office Theme</vt:lpstr>
      <vt:lpstr>PowerPoint 演示文稿</vt:lpstr>
      <vt:lpstr>  The 3rd International Conference on Science and Technology   Innovation and Education Development   第三届国际科技创新与教育发展研讨会</vt:lpstr>
      <vt:lpstr>  The 3rd International Conference on Science and Technology   Innovation and Education Development   第三届国际科技创新与教育发展研讨会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4065</dc:creator>
  <cp:lastModifiedBy>htln</cp:lastModifiedBy>
  <cp:revision>9</cp:revision>
  <dcterms:created xsi:type="dcterms:W3CDTF">2024-12-20T02:15:00Z</dcterms:created>
  <dcterms:modified xsi:type="dcterms:W3CDTF">2026-07-01T10:26:34Z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8D44FA6853DA442AA89920321B6AFD3F_13</vt:lpwstr>
  </property>
  <property fmtid="{D5CDD505-2E9C-101B-9397-08002B2CF9AE}" pid="3" name="KSOProductBuildVer">
    <vt:lpwstr>2052-12.1.0.20305</vt:lpwstr>
  </property>
</Properties>
</file>